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60" r:id="rId3"/>
    <p:sldId id="261" r:id="rId4"/>
    <p:sldId id="262" r:id="rId5"/>
    <p:sldId id="291" r:id="rId6"/>
    <p:sldId id="265" r:id="rId7"/>
    <p:sldId id="289" r:id="rId8"/>
    <p:sldId id="268" r:id="rId9"/>
    <p:sldId id="274" r:id="rId10"/>
    <p:sldId id="275" r:id="rId11"/>
    <p:sldId id="276" r:id="rId12"/>
    <p:sldId id="278" r:id="rId13"/>
    <p:sldId id="280" r:id="rId14"/>
    <p:sldId id="284" r:id="rId15"/>
    <p:sldId id="285" r:id="rId16"/>
    <p:sldId id="286" r:id="rId17"/>
    <p:sldId id="271" r:id="rId18"/>
    <p:sldId id="293" r:id="rId19"/>
    <p:sldId id="292" r:id="rId20"/>
    <p:sldId id="281" r:id="rId21"/>
    <p:sldId id="266" r:id="rId22"/>
    <p:sldId id="263" r:id="rId23"/>
    <p:sldId id="264" r:id="rId24"/>
    <p:sldId id="294" r:id="rId25"/>
    <p:sldId id="279" r:id="rId26"/>
    <p:sldId id="295" r:id="rId27"/>
    <p:sldId id="267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FA5E0-1B95-178D-34A5-73E26F3204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9827BC-8472-F5F8-BBD1-167C57AAB9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7E58F5-4A1C-F13C-8DE6-D096079E4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AD1E-1B88-4A9E-ADBD-DB9094E30FCB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532A5-748A-DEE0-367C-5C52C882A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C43AA-EDFD-0095-9EF9-111992725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FB34E-0B12-48AA-BD58-B29A8F2F7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904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AE581-7534-0AC4-8FA4-7B7A9D479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25363-B2E8-3674-AE9A-27C4D1290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6B5A3F-3AD8-F0E5-2901-7C4C95571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AD1E-1B88-4A9E-ADBD-DB9094E30FCB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A1AE7-1E1A-2E15-9320-5672619CB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D583D-8191-0A2C-ED04-CD2BEE145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FB34E-0B12-48AA-BD58-B29A8F2F7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03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E4E30-A748-C9E0-3F65-51489AD81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6F13EF-8521-4E1D-A837-5132C99582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F4CA9-6F3F-5852-7498-79EA9FB82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AD1E-1B88-4A9E-ADBD-DB9094E30FCB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03656-2580-D09B-36AE-C018EECC1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C3CA1-752F-3C03-3692-8A3A66E22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FB34E-0B12-48AA-BD58-B29A8F2F7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829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E3528-4E76-80FF-625D-4D2B69C77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306DA-B7DF-8CB4-9007-9BCCDA50C9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A7F970-A7FF-C591-59F0-2DDF8E8F16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E86C23-C5C9-FAAC-F0C0-38DF60D6C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AD1E-1B88-4A9E-ADBD-DB9094E30FCB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980F04-B456-F7CB-B1CC-627B27256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905A40-F019-A437-BFE2-3DC528162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FB34E-0B12-48AA-BD58-B29A8F2F7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550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3AC7B-6F58-AF0E-5EC9-DF44AB687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1DA90E-8715-A60E-7CE7-2D9F6EF6A8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511180-8403-1A00-5B7A-7FF665873E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F1E49F-B1F9-5BFC-190C-81AC47157D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7B4C01-FFC6-08AE-E41A-9D30847EE0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121C29-4D99-1233-7CA3-D1B9C6DC9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AD1E-1B88-4A9E-ADBD-DB9094E30FCB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2A7E57-1BB4-6A2A-171E-D1A0C69E6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6E743F-920E-3100-D32D-1F847B07D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FB34E-0B12-48AA-BD58-B29A8F2F7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822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1BF0A-8F02-701F-69E6-2D783F1F8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4941C2-062A-5458-833D-6D8AE29B3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AD1E-1B88-4A9E-ADBD-DB9094E30FCB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F10682-0344-9309-BDDD-71ACA5C98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F4EFDC-21B9-5C14-C8C5-3E7747779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FB34E-0B12-48AA-BD58-B29A8F2F7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313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F109A6-8B14-71FC-917B-6B4AE7F1E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AD1E-1B88-4A9E-ADBD-DB9094E30FCB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CFCD73-431B-BA50-2DEA-3A64096C3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2B3C4E-6FA7-1960-D069-3E1C3C21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FB34E-0B12-48AA-BD58-B29A8F2F7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454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DC478-3630-8391-59A1-42EE08DD2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2459C-BCD4-9800-D275-60FEE0B41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1C236-CAE2-4631-77CA-F851AA9ECA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007E0E-E896-86D6-47F9-01F90EA93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AD1E-1B88-4A9E-ADBD-DB9094E30FCB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4F9A30-6D0D-AE74-BB61-C693799BA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BCE5B0-7C0D-4A66-B12C-D6CEF5B69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FB34E-0B12-48AA-BD58-B29A8F2F7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99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EFB7D-7DB3-C762-9E2E-BC3CF7058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06AB0E-E62B-7234-6B2B-F8A572665F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DB85A7-4F88-F6B4-1A02-D47785A59E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2C4A38-26FC-4BC0-9F46-0BE81E614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AD1E-1B88-4A9E-ADBD-DB9094E30FCB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87465F-38E6-9B18-B21E-4564B6404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B80BC6-B270-532D-5B11-DCF7C2C25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FB34E-0B12-48AA-BD58-B29A8F2F7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712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42B7B-004E-029E-1B12-B774CA8CD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75DD5C-C219-DE62-48FD-E86B9D270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0207B-27BC-D2E0-AD7B-97D4341B9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AD1E-1B88-4A9E-ADBD-DB9094E30FCB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B6130-C385-0D93-1E0F-29DD75B2C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E3605-9A64-03AA-0439-E08DD6F98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FB34E-0B12-48AA-BD58-B29A8F2F7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57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B7A26D-992D-CE71-0989-460A166E25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0D4B9C-3F9E-D5E6-F5AD-0E94765FAE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7F2A2D-575E-0E22-9577-B69724E98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AD1E-1B88-4A9E-ADBD-DB9094E30FCB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78D61-04D0-5D3A-9BE9-41D27365F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20E8C1-4684-807F-2EBC-340E4CD96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FB34E-0B12-48AA-BD58-B29A8F2F7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252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6057B2-B995-7641-5E59-D1A7CE10A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F1E95E-93FD-898F-5F1B-03F36C97B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56FF05-7F04-0081-1582-C4E62858B8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0AD1E-1B88-4A9E-ADBD-DB9094E30FCB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04993-CCA0-FDC1-CD39-5F5F937DD3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2A809-6057-B044-8724-B2EEB7AE09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FB34E-0B12-48AA-BD58-B29A8F2F7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289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F7D963-6F95-0EB2-45A9-24A62D598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876" y="317931"/>
            <a:ext cx="10169108" cy="6377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834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557FE8-08FB-F339-28C9-FD4C926693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985" y="228599"/>
            <a:ext cx="11459775" cy="6446123"/>
          </a:xfrm>
        </p:spPr>
      </p:pic>
    </p:spTree>
    <p:extLst>
      <p:ext uri="{BB962C8B-B14F-4D97-AF65-F5344CB8AC3E}">
        <p14:creationId xmlns:p14="http://schemas.microsoft.com/office/powerpoint/2010/main" val="3966752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557FE8-08FB-F339-28C9-FD4C926693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7360" y="434340"/>
            <a:ext cx="11033760" cy="6206490"/>
          </a:xfrm>
        </p:spPr>
      </p:pic>
    </p:spTree>
    <p:extLst>
      <p:ext uri="{BB962C8B-B14F-4D97-AF65-F5344CB8AC3E}">
        <p14:creationId xmlns:p14="http://schemas.microsoft.com/office/powerpoint/2010/main" val="1575490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557FE8-08FB-F339-28C9-FD4C926693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175" y="192365"/>
            <a:ext cx="11508035" cy="6473270"/>
          </a:xfrm>
        </p:spPr>
      </p:pic>
    </p:spTree>
    <p:extLst>
      <p:ext uri="{BB962C8B-B14F-4D97-AF65-F5344CB8AC3E}">
        <p14:creationId xmlns:p14="http://schemas.microsoft.com/office/powerpoint/2010/main" val="241655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557FE8-08FB-F339-28C9-FD4C926693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20"/>
          <a:stretch/>
        </p:blipFill>
        <p:spPr>
          <a:xfrm>
            <a:off x="320668" y="375933"/>
            <a:ext cx="11703692" cy="6187030"/>
          </a:xfrm>
        </p:spPr>
      </p:pic>
    </p:spTree>
    <p:extLst>
      <p:ext uri="{BB962C8B-B14F-4D97-AF65-F5344CB8AC3E}">
        <p14:creationId xmlns:p14="http://schemas.microsoft.com/office/powerpoint/2010/main" val="3847848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557FE8-08FB-F339-28C9-FD4C926693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01"/>
          <a:stretch/>
        </p:blipFill>
        <p:spPr>
          <a:xfrm>
            <a:off x="219758" y="342900"/>
            <a:ext cx="11713220" cy="6206489"/>
          </a:xfrm>
        </p:spPr>
      </p:pic>
    </p:spTree>
    <p:extLst>
      <p:ext uri="{BB962C8B-B14F-4D97-AF65-F5344CB8AC3E}">
        <p14:creationId xmlns:p14="http://schemas.microsoft.com/office/powerpoint/2010/main" val="2913261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CB3A8E-F861-0257-5875-82A57C109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790" y="115890"/>
            <a:ext cx="10484997" cy="660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939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61A04641-BF14-327B-A1FE-2197B4514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280" y="129165"/>
            <a:ext cx="9900053" cy="6599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731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cell&#10;&#10;Description automatically generated">
            <a:extLst>
              <a:ext uri="{FF2B5EF4-FFF2-40B4-BE49-F238E27FC236}">
                <a16:creationId xmlns:a16="http://schemas.microsoft.com/office/drawing/2014/main" id="{8FF54F27-AC9B-C276-E93A-4D2169D92E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619487"/>
            <a:ext cx="11460480" cy="513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486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mputer screen shot of a computer&#10;&#10;Description automatically generated">
            <a:extLst>
              <a:ext uri="{FF2B5EF4-FFF2-40B4-BE49-F238E27FC236}">
                <a16:creationId xmlns:a16="http://schemas.microsoft.com/office/drawing/2014/main" id="{95CEEFB3-F6C1-C5D9-DBD2-032E9BDDC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" y="776299"/>
            <a:ext cx="11723370" cy="5079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850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mputer screen shot of a computer&#10;&#10;Description automatically generated">
            <a:extLst>
              <a:ext uri="{FF2B5EF4-FFF2-40B4-BE49-F238E27FC236}">
                <a16:creationId xmlns:a16="http://schemas.microsoft.com/office/drawing/2014/main" id="{47F8E462-BA09-1AC4-D2E6-83493A3481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39" r="1685" b="13913"/>
          <a:stretch/>
        </p:blipFill>
        <p:spPr>
          <a:xfrm>
            <a:off x="0" y="805070"/>
            <a:ext cx="12196884" cy="518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377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3AC128DD-75F3-4234-67F5-21B05AEC7D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" t="10580" r="1847" b="12608"/>
          <a:stretch/>
        </p:blipFill>
        <p:spPr>
          <a:xfrm>
            <a:off x="0" y="659099"/>
            <a:ext cx="12189686" cy="543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358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diagram&#10;&#10;Description automatically generated">
            <a:extLst>
              <a:ext uri="{FF2B5EF4-FFF2-40B4-BE49-F238E27FC236}">
                <a16:creationId xmlns:a16="http://schemas.microsoft.com/office/drawing/2014/main" id="{BE1972C7-C7E8-59BA-0FFF-9145C693ED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3358"/>
            <a:ext cx="12192000" cy="483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851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08703" y="248478"/>
            <a:ext cx="3974594" cy="477078"/>
          </a:xfrm>
        </p:spPr>
        <p:txBody>
          <a:bodyPr>
            <a:noAutofit/>
          </a:bodyPr>
          <a:lstStyle/>
          <a:p>
            <a:r>
              <a:rPr lang="en-US" sz="3600" dirty="0">
                <a:latin typeface="Arial Black" panose="020B0A04020102020204" pitchFamily="34" charset="0"/>
              </a:rPr>
              <a:t>Group Photo</a:t>
            </a:r>
            <a:endParaRPr lang="en-MY" sz="3600" dirty="0">
              <a:latin typeface="Arial Black" panose="020B0A04020102020204" pitchFamily="34" charset="0"/>
            </a:endParaRPr>
          </a:p>
        </p:txBody>
      </p:sp>
      <p:pic>
        <p:nvPicPr>
          <p:cNvPr id="5" name="Picture 4" descr="A group of people on a video call&#10;&#10;Description automatically generated">
            <a:extLst>
              <a:ext uri="{FF2B5EF4-FFF2-40B4-BE49-F238E27FC236}">
                <a16:creationId xmlns:a16="http://schemas.microsoft.com/office/drawing/2014/main" id="{EFE68044-8034-340E-F3D6-44DDBE9DD3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8713"/>
            <a:ext cx="12192000" cy="526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39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209B7-1905-35B0-4D21-2F052ABF5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6C4B84-55FB-219B-A3ED-826D339FC7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48" y="99081"/>
            <a:ext cx="11770126" cy="6620696"/>
          </a:xfrm>
        </p:spPr>
      </p:pic>
    </p:spTree>
    <p:extLst>
      <p:ext uri="{BB962C8B-B14F-4D97-AF65-F5344CB8AC3E}">
        <p14:creationId xmlns:p14="http://schemas.microsoft.com/office/powerpoint/2010/main" val="183955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4EC59-2D63-DD89-17CE-8E54386B76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42FB12-6324-7663-F757-D0778464A2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1" name="Picture 30" descr="A screenshot of a computer&#10;&#10;Description automatically generated">
            <a:extLst>
              <a:ext uri="{FF2B5EF4-FFF2-40B4-BE49-F238E27FC236}">
                <a16:creationId xmlns:a16="http://schemas.microsoft.com/office/drawing/2014/main" id="{43A44B90-63B1-72F1-C876-57B427C89B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8" r="11500" b="6963"/>
          <a:stretch/>
        </p:blipFill>
        <p:spPr>
          <a:xfrm>
            <a:off x="0" y="-1"/>
            <a:ext cx="12192000" cy="686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581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701585A2-B099-9A8E-F4C8-2EEBF3737D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2479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video chat&#10;&#10;Description automatically generated">
            <a:extLst>
              <a:ext uri="{FF2B5EF4-FFF2-40B4-BE49-F238E27FC236}">
                <a16:creationId xmlns:a16="http://schemas.microsoft.com/office/drawing/2014/main" id="{AA225A65-8BF2-9CF6-31D3-DFD8020B62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9" r="3644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0960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video chat&#10;&#10;Description automatically generated">
            <a:extLst>
              <a:ext uri="{FF2B5EF4-FFF2-40B4-BE49-F238E27FC236}">
                <a16:creationId xmlns:a16="http://schemas.microsoft.com/office/drawing/2014/main" id="{AA225A65-8BF2-9CF6-31D3-DFD8020B62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9" r="3644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9964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video call&#10;&#10;Description automatically generated">
            <a:extLst>
              <a:ext uri="{FF2B5EF4-FFF2-40B4-BE49-F238E27FC236}">
                <a16:creationId xmlns:a16="http://schemas.microsoft.com/office/drawing/2014/main" id="{A35766E5-A5CC-CF16-2BAF-4B790F50E4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4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4524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video conference&#10;&#10;Description automatically generated">
            <a:extLst>
              <a:ext uri="{FF2B5EF4-FFF2-40B4-BE49-F238E27FC236}">
                <a16:creationId xmlns:a16="http://schemas.microsoft.com/office/drawing/2014/main" id="{4E23DFB7-75F7-82F4-C990-399BA17E3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01" y="0"/>
            <a:ext cx="10862398" cy="724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8335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DCF3B225-FB4A-F98E-B513-CDF145403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968" y="552489"/>
            <a:ext cx="9315242" cy="620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952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2EE22EA0-5891-8732-D31B-297683DA4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149" y="715509"/>
            <a:ext cx="8576259" cy="571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6078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video chat&#10;&#10;Description automatically generated">
            <a:extLst>
              <a:ext uri="{FF2B5EF4-FFF2-40B4-BE49-F238E27FC236}">
                <a16:creationId xmlns:a16="http://schemas.microsoft.com/office/drawing/2014/main" id="{00EC3A32-AC1D-850B-945C-753A08A7A3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" r="4740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1309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4F5714C5-BE02-717F-14C7-0286F6B1AE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4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1485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66AAC547-42A7-9D99-670E-5F3A44BE70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4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9600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video conference&#10;&#10;Description automatically generated">
            <a:extLst>
              <a:ext uri="{FF2B5EF4-FFF2-40B4-BE49-F238E27FC236}">
                <a16:creationId xmlns:a16="http://schemas.microsoft.com/office/drawing/2014/main" id="{8FD51DDD-124D-7D61-A702-AB4338A6E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312" y="468894"/>
            <a:ext cx="9201398" cy="61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980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</Words>
  <Application>Microsoft Office PowerPoint</Application>
  <PresentationFormat>Widescreen</PresentationFormat>
  <Paragraphs>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Group Photo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sinouvassane djearamane</dc:creator>
  <cp:lastModifiedBy>sinouvassane djearamane</cp:lastModifiedBy>
  <cp:revision>1</cp:revision>
  <dcterms:created xsi:type="dcterms:W3CDTF">2024-07-29T07:35:50Z</dcterms:created>
  <dcterms:modified xsi:type="dcterms:W3CDTF">2024-07-29T07:53:53Z</dcterms:modified>
</cp:coreProperties>
</file>