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9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81" r:id="rId15"/>
    <p:sldId id="270" r:id="rId16"/>
    <p:sldId id="271" r:id="rId17"/>
    <p:sldId id="280" r:id="rId18"/>
    <p:sldId id="272" r:id="rId19"/>
    <p:sldId id="273" r:id="rId20"/>
    <p:sldId id="275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E33B4-E4DC-C02D-A8FB-6D68FEFF4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0F47D-A2BD-81D7-8BC6-DE8791E20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F90DA-700F-043D-BB70-B967D1EF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C7EB1-9281-BC1A-15F2-F76553F91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33658-5652-FF86-635A-6C24B247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09443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0DB65-4245-5BA3-0448-598F1273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9AB4-D40A-130B-5EE9-E59E17F83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70A22-4773-E18A-F92D-B6AC1910B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5FF2D-9620-B31C-1250-4D576169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36894-2DEB-4ED3-3FFC-64FF1DF7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6551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B1EEF-7C5E-9F8A-1961-7A9ABB0D2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CD816-E19A-9EF7-5394-33F00FDDC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B09DE-2FCC-A499-20EE-0EC4444CC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909B2-9A4E-C6C4-C307-525864C1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1B972-7A83-A273-1D49-0908AB3C1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4059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B8032-EC3A-8694-2469-105DE9905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4EF63-2C5B-5B07-9ACF-6F51C02840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7411A-4F4F-EB10-FB54-9752E3A82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AA8D05-28C2-62FE-1C05-140A7E4E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DB41CE-47BB-36FA-A74B-A3E72BC31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A6A9F-A0ED-F797-94D3-CFC09F4F7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943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5C43B-7EC6-5990-53C2-607AB675C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55F3F-4431-FB49-4761-913EFB031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C30726-283D-850E-106A-035FDDC70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11F71-6D48-5C0F-2683-BB03072585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54BE2F-03F5-446C-8575-5DD580298F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3306B6-2460-E852-CC37-56E8FF63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68E5ED-5660-1DDF-905E-47DBD704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068287-2E6E-1EC0-D183-6FE163B26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897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FB64C-BE70-4E3C-26EB-D5B97A12F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5D7FA7-DAF8-0140-357A-BDFAE616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30ECBB-FA9A-AB1E-57C4-1F9E81BF3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436FF-B83D-7D25-9166-07BA5FDD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326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656D52-BF1D-740A-29F4-1A1E345FC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12C101-EFC3-C69C-FADC-07A33F10D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9488D-D058-617A-2FA1-7F96F1BEA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36468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09417-9773-8BE6-6E41-02B918D14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E8AAE-A3F4-C2F0-EC08-6B63D43B7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32C7D-6077-3B08-FABB-3B5B1A0825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D9C9D-0AAF-8882-B052-D7621293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E55C9-577F-C0BE-1506-7B0B10CA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095B9-73D3-C961-F460-1754D289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3074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7877B-C5EF-E5C1-1F3B-EEF8E24A1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3C9A82-2ABB-B71F-EE8D-C614002B4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D90FA-FB21-3B04-FE50-303E91752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B96520-441F-E8E2-C4A0-EA5FE35CD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24C83-CAA3-8023-3452-1BF80F711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73D3D-7DBD-F621-1B5E-EC71D7878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0484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48949-D1FA-9B30-CAE1-399540E91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721129-4882-2308-57A8-F436D8615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AA564-D7FA-8337-A028-2D7774EDD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3462A-E5B3-5D52-776D-A61BB9A61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2362D-FAA5-442D-8C5E-A8B0349D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0619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B3AF01-7AA3-2490-1380-2D19BEDEF6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92AB4-C506-8F53-CCBF-75ADD8201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5BF4A-A66F-CC23-3C43-143EA7914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1AFCE-CECA-5442-EDE3-2DD0B6BD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FC16C-32A5-60EA-B564-1D20D6ACE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1473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2779EE-61EA-2D05-4DDB-9A228E263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84AED-F421-A887-50F6-2E59CE970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E41E7-1171-CF94-926F-7CC212764C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A3150-B7EC-48A2-A0D7-822A9C842575}" type="datetimeFigureOut">
              <a:rPr lang="en-MY" smtClean="0"/>
              <a:t>29/7/2024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37829-AF44-3C03-C10A-426EC7B35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90665-D211-4F28-9F4D-E639F172C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0B188-CC0D-4ECE-9BA2-DE03EBA5CA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9009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computer&#10;&#10;Description automatically generated">
            <a:extLst>
              <a:ext uri="{FF2B5EF4-FFF2-40B4-BE49-F238E27FC236}">
                <a16:creationId xmlns:a16="http://schemas.microsoft.com/office/drawing/2014/main" id="{122C40E2-962A-7C95-E61D-43D196D9A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193" b="11386"/>
          <a:stretch/>
        </p:blipFill>
        <p:spPr>
          <a:xfrm>
            <a:off x="1706436" y="222896"/>
            <a:ext cx="8955079" cy="641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94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black hair and a black hat&#10;&#10;Description automatically generated">
            <a:extLst>
              <a:ext uri="{FF2B5EF4-FFF2-40B4-BE49-F238E27FC236}">
                <a16:creationId xmlns:a16="http://schemas.microsoft.com/office/drawing/2014/main" id="{21D829E5-206B-9671-6BB0-84AE2B4CF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254"/>
            <a:ext cx="12192000" cy="668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12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734D59-ECB4-8D87-5B76-28E0428F9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893" y="216658"/>
            <a:ext cx="8948350" cy="642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02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E6F355-C6EB-01BE-ED2D-B8196A68A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236" y="218047"/>
            <a:ext cx="8903528" cy="642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43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27458E-93E3-739B-4455-34FE173DD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660" y="292501"/>
            <a:ext cx="10130880" cy="636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0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BD51AC-59CD-ABB9-DB9B-B7A31BCA8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174" y="266217"/>
            <a:ext cx="9513651" cy="632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01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D40739-E4BD-FEA8-EF4C-C72DA5D8E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309" y="143938"/>
            <a:ext cx="8495071" cy="657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2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93F2EC15-E020-9CBE-4C3D-00CB6131B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70" y="221320"/>
            <a:ext cx="8579795" cy="641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85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036BD8-C8E3-A141-835C-41538F38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02" y="244408"/>
            <a:ext cx="9036995" cy="636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54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98A88E-7F72-9702-EBE0-12D1D994C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153" y="224833"/>
            <a:ext cx="8871626" cy="640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38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55070C-2B2A-609C-73D0-91AEB6B6D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162" y="160270"/>
            <a:ext cx="8011676" cy="653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91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9186FC-A1AC-7F88-8893-EBD31B811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514" y="299783"/>
            <a:ext cx="9211305" cy="629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06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087354-E215-8002-512A-89AC49F77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233" y="158299"/>
            <a:ext cx="8988357" cy="656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12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89D3604E-2CEE-81E8-B296-02044B2DD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830"/>
            <a:ext cx="12192000" cy="566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67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73C63E-F506-6B36-782A-F95D84649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515" y="412813"/>
            <a:ext cx="8706255" cy="624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06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CA4105-0CFA-5EA7-957D-614D0F079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282" y="312675"/>
            <a:ext cx="9344175" cy="629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38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suit and tie&#10;&#10;Description automatically generated">
            <a:extLst>
              <a:ext uri="{FF2B5EF4-FFF2-40B4-BE49-F238E27FC236}">
                <a16:creationId xmlns:a16="http://schemas.microsoft.com/office/drawing/2014/main" id="{9C0E8D87-9AF1-A16E-A6B0-B29EB84B2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1467"/>
            <a:ext cx="12192000" cy="543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27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6EB250-92A2-641C-6AEF-86FAC16F4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510" y="226496"/>
            <a:ext cx="8764621" cy="649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15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CA220D-AAB2-9A77-F14A-2FA45903D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056" y="201388"/>
            <a:ext cx="9056450" cy="645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83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ED444B-FBF4-FB5B-C47C-9C0EB7EDC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932" y="213874"/>
            <a:ext cx="9172136" cy="643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41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020135-A047-0D12-77D8-67C99CE80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916" y="450248"/>
            <a:ext cx="10612370" cy="609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13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9C2431-3391-1213-0817-09BCFC031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22" y="309595"/>
            <a:ext cx="10740811" cy="623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492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Anonymous</dc:creator>
  <cp:lastModifiedBy>sinouvassane djearamane</cp:lastModifiedBy>
  <cp:revision>7</cp:revision>
  <dcterms:created xsi:type="dcterms:W3CDTF">2023-12-20T06:08:46Z</dcterms:created>
  <dcterms:modified xsi:type="dcterms:W3CDTF">2024-07-29T07:53:06Z</dcterms:modified>
</cp:coreProperties>
</file>